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D32"/>
    <a:srgbClr val="DDEBF7"/>
    <a:srgbClr val="4C4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F0AE8B-9DB6-45C3-AF5E-E849C001F5B0}">
  <a:tblStyle styleId="{DAF0AE8B-9DB6-45C3-AF5E-E849C001F5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57563" autoAdjust="0"/>
  </p:normalViewPr>
  <p:slideViewPr>
    <p:cSldViewPr snapToGrid="0">
      <p:cViewPr varScale="1">
        <p:scale>
          <a:sx n="45" d="100"/>
          <a:sy n="45" d="100"/>
        </p:scale>
        <p:origin x="1488" y="20"/>
      </p:cViewPr>
      <p:guideLst>
        <p:guide orient="horz" pos="1257"/>
        <p:guide pos="793"/>
      </p:guideLst>
    </p:cSldViewPr>
  </p:slideViewPr>
  <p:outlineViewPr>
    <p:cViewPr>
      <p:scale>
        <a:sx n="33" d="100"/>
        <a:sy n="33" d="100"/>
      </p:scale>
      <p:origin x="0" y="-855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596" y="90"/>
      </p:cViewPr>
      <p:guideLst/>
    </p:cSldViewPr>
  </p:notes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872F97966D74188195EB9403F400A" ma:contentTypeVersion="14" ma:contentTypeDescription="Create a new document." ma:contentTypeScope="" ma:versionID="70833071d5ea303594918157c3c73d84">
  <xsd:schema xmlns:xsd="http://www.w3.org/2001/XMLSchema" xmlns:xs="http://www.w3.org/2001/XMLSchema" xmlns:p="http://schemas.microsoft.com/office/2006/metadata/properties" xmlns:ns2="59db3a20-cd76-483e-8241-5de0717f7c1b" xmlns:ns3="6ce987aa-ba57-409a-b474-072a10bf63c3" targetNamespace="http://schemas.microsoft.com/office/2006/metadata/properties" ma:root="true" ma:fieldsID="692f311c14af98ba5e524da31c714cee" ns2:_="" ns3:_="">
    <xsd:import namespace="59db3a20-cd76-483e-8241-5de0717f7c1b"/>
    <xsd:import namespace="6ce987aa-ba57-409a-b474-072a10bf6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b3a20-cd76-483e-8241-5de0717f7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b7f22d1-df36-4656-b771-499c17e37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987aa-ba57-409a-b474-072a10bf63c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7575086-76f6-4179-ad90-5d5ea01872cc}" ma:internalName="TaxCatchAll" ma:showField="CatchAllData" ma:web="6ce987aa-ba57-409a-b474-072a10bf6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e987aa-ba57-409a-b474-072a10bf63c3" xsi:nil="true"/>
    <lcf76f155ced4ddcb4097134ff3c332f xmlns="59db3a20-cd76-483e-8241-5de0717f7c1b">
      <Terms xmlns="http://schemas.microsoft.com/office/infopath/2007/PartnerControls"/>
    </lcf76f155ced4ddcb4097134ff3c332f>
    <Date xmlns="59db3a20-cd76-483e-8241-5de0717f7c1b" xsi:nil="true"/>
  </documentManagement>
</p:properties>
</file>

<file path=customXml/itemProps1.xml><?xml version="1.0" encoding="utf-8"?>
<ds:datastoreItem xmlns:ds="http://schemas.openxmlformats.org/officeDocument/2006/customXml" ds:itemID="{98D70917-93D5-4FD5-8923-4FA0D8566C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B825CA-27CA-4EF0-A8E8-85BFC230C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b3a20-cd76-483e-8241-5de0717f7c1b"/>
    <ds:schemaRef ds:uri="6ce987aa-ba57-409a-b474-072a10bf6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276943-31EA-4CA9-8482-15696E02215B}">
  <ds:schemaRefs>
    <ds:schemaRef ds:uri="http://purl.org/dc/dcmitype/"/>
    <ds:schemaRef ds:uri="http://schemas.microsoft.com/office/infopath/2007/PartnerControls"/>
    <ds:schemaRef ds:uri="6ce987aa-ba57-409a-b474-072a10bf63c3"/>
    <ds:schemaRef ds:uri="http://schemas.microsoft.com/office/2006/documentManagement/types"/>
    <ds:schemaRef ds:uri="http://purl.org/dc/terms/"/>
    <ds:schemaRef ds:uri="59db3a20-cd76-483e-8241-5de0717f7c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2805</Words>
  <Application>Microsoft Office PowerPoint</Application>
  <PresentationFormat>On-screen Show (16:9)</PresentationFormat>
  <Paragraphs>156</Paragraphs>
  <Slides>26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Proxima Nova</vt:lpstr>
      <vt:lpstr>Arial</vt:lpstr>
      <vt:lpstr>Holland Bloorview</vt:lpstr>
      <vt:lpstr>Disclaimer and Use</vt:lpstr>
      <vt:lpstr>How to use this presentation</vt:lpstr>
      <vt:lpstr>Inspire, hire, train, retain</vt:lpstr>
      <vt:lpstr>IHTR was co-designed by these organizations: </vt:lpstr>
      <vt:lpstr>Funding provided by</vt:lpstr>
      <vt:lpstr>To access our materials visit:</vt:lpstr>
      <vt:lpstr>Additional content</vt:lpstr>
      <vt:lpstr>Gabriella</vt:lpstr>
      <vt:lpstr>Karina</vt:lpstr>
      <vt:lpstr>Leanne</vt:lpstr>
      <vt:lpstr>Julia</vt:lpstr>
      <vt:lpstr>Lee</vt:lpstr>
      <vt:lpstr>Chloe</vt:lpstr>
      <vt:lpstr>Stephanie</vt:lpstr>
      <vt:lpstr>Maggie</vt:lpstr>
      <vt:lpstr>Shawna</vt:lpstr>
      <vt:lpstr>Eric-1</vt:lpstr>
      <vt:lpstr>Cindy</vt:lpstr>
      <vt:lpstr>Yaroslav</vt:lpstr>
      <vt:lpstr>Karina</vt:lpstr>
      <vt:lpstr>Leanne</vt:lpstr>
      <vt:lpstr>Ellen</vt:lpstr>
      <vt:lpstr>Lived perspectives-</vt:lpstr>
      <vt:lpstr>Lived perspectives-4</vt:lpstr>
      <vt:lpstr>Lived perspectives-5</vt:lpstr>
      <vt:lpstr>Lived perspectives-6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Inspire, Hire, Train, Retain Presentation Template</dc:title>
  <dc:creator>Carolyn Mcdougall</dc:creator>
  <cp:lastModifiedBy>Laura Bowman</cp:lastModifiedBy>
  <cp:revision>158</cp:revision>
  <cp:lastPrinted>2025-01-30T15:40:24Z</cp:lastPrinted>
  <dcterms:modified xsi:type="dcterms:W3CDTF">2025-02-16T16:24:27Z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0x01010074D872F97966D74188195EB9403F400A</vt:lpwstr>
  </property>
  <property fmtid="{D5CDD505-2E9C-101B-9397-08002B2CF9AE}" pid="3" name="MediaServiceImageTags">
    <vt:lpwstr/>
  </property>
</Properties>
</file>